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10834560" y="6353640"/>
            <a:ext cx="1097280" cy="27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617400" y="650160"/>
            <a:ext cx="11084400" cy="97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10880" rIns="110880" tIns="0" bIns="55440"/>
          <a:p>
            <a:pPr>
              <a:lnSpc>
                <a:spcPct val="90000"/>
              </a:lnSpc>
            </a:pPr>
            <a:r>
              <a:rPr b="1" lang="en-US" sz="3200" spc="-1" strike="noStrike">
                <a:solidFill>
                  <a:srgbClr val="2a303a"/>
                </a:solidFill>
                <a:latin typeface="Arial"/>
                <a:ea typeface="Arial"/>
              </a:rPr>
              <a:t>Consumer TV - Data Input Process (DIP)</a:t>
            </a:r>
            <a:endParaRPr b="0" lang="en-US" sz="3200" spc="-1" strike="noStrike">
              <a:latin typeface="Arial"/>
            </a:endParaRPr>
          </a:p>
        </p:txBody>
      </p:sp>
      <p:pic>
        <p:nvPicPr>
          <p:cNvPr id="38" name="Picture 4" descr=""/>
          <p:cNvPicPr/>
          <p:nvPr/>
        </p:nvPicPr>
        <p:blipFill>
          <a:blip r:embed="rId1"/>
          <a:stretch/>
        </p:blipFill>
        <p:spPr>
          <a:xfrm>
            <a:off x="1185480" y="1426320"/>
            <a:ext cx="9760680" cy="4654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804</TotalTime>
  <Application>LibreOffice/6.0.7.3$Linux_X86_64 LibreOffice_project/00m0$Build-3</Application>
  <Words>7356</Words>
  <Paragraphs>1390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2018-11-05T18:08:22Z</dcterms:created>
  <dc:creator>Bettez, Chris</dc:creator>
  <dc:description/>
  <dc:language>en-US</dc:language>
  <cp:lastModifiedBy/>
  <cp:lastPrinted>2017-10-09T21:49:17Z</cp:lastPrinted>
  <dcterms:modified xsi:type="dcterms:W3CDTF">2022-07-18T15:20:36Z</dcterms:modified>
  <cp:revision>65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0x01010041FC017261CAA74DBE5A1EDDFB0C7FA2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127</vt:i4>
  </property>
</Properties>
</file>