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537840" y="15840"/>
            <a:ext cx="10939680" cy="6857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CustomShape 2"/>
          <p:cNvSpPr/>
          <p:nvPr/>
        </p:nvSpPr>
        <p:spPr>
          <a:xfrm>
            <a:off x="713880" y="15840"/>
            <a:ext cx="7078680" cy="94356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20999999" lon="0" rev="0"/>
            </a:camera>
            <a:lightRig dir="t" rig="threePt"/>
          </a:scene3d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Context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Drivers (industry, regulatory, political, legislative, legal)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778680" y="1040760"/>
            <a:ext cx="3474000" cy="3879000"/>
          </a:xfrm>
          <a:prstGeom prst="cube">
            <a:avLst>
              <a:gd name="adj" fmla="val 9786"/>
            </a:avLst>
          </a:prstGeom>
          <a:gradFill rotWithShape="0">
            <a:gsLst>
              <a:gs pos="31000">
                <a:schemeClr val="bg1">
                  <a:alpha val="56000"/>
                  <a:lumMod val="86000"/>
                </a:schemeClr>
              </a:gs>
              <a:gs pos="100000">
                <a:srgbClr val="c00000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4"/>
          <p:cNvSpPr/>
          <p:nvPr/>
        </p:nvSpPr>
        <p:spPr>
          <a:xfrm>
            <a:off x="5154480" y="1040760"/>
            <a:ext cx="3474000" cy="3854160"/>
          </a:xfrm>
          <a:prstGeom prst="cube">
            <a:avLst>
              <a:gd name="adj" fmla="val 9786"/>
            </a:avLst>
          </a:prstGeom>
          <a:gradFill rotWithShape="0">
            <a:gsLst>
              <a:gs pos="17000">
                <a:schemeClr val="bg1">
                  <a:alpha val="50000"/>
                </a:schemeClr>
              </a:gs>
              <a:gs pos="100000">
                <a:srgbClr val="4b9b15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5"/>
          <p:cNvSpPr/>
          <p:nvPr/>
        </p:nvSpPr>
        <p:spPr>
          <a:xfrm>
            <a:off x="2790360" y="5627880"/>
            <a:ext cx="7136640" cy="88812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chemeClr val="accent3">
                  <a:lumMod val="0"/>
                  <a:lumOff val="100000"/>
                </a:schemeClr>
              </a:gs>
              <a:gs pos="15000">
                <a:schemeClr val="accent3">
                  <a:lumMod val="0"/>
                  <a:lumOff val="100000"/>
                </a:schemeClr>
              </a:gs>
              <a:gs pos="90000">
                <a:srgbClr val="0070c0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Process Flow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43" name="CustomShape 6"/>
          <p:cNvSpPr/>
          <p:nvPr/>
        </p:nvSpPr>
        <p:spPr>
          <a:xfrm>
            <a:off x="5343120" y="4162320"/>
            <a:ext cx="2793240" cy="382680"/>
          </a:xfrm>
          <a:prstGeom prst="rect">
            <a:avLst/>
          </a:prstGeom>
          <a:gradFill rotWithShape="0">
            <a:gsLst>
              <a:gs pos="37000">
                <a:schemeClr val="bg1"/>
              </a:gs>
              <a:gs pos="74000">
                <a:srgbClr val="ceeab0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Architectures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4" name="CustomShape 7"/>
          <p:cNvSpPr/>
          <p:nvPr/>
        </p:nvSpPr>
        <p:spPr>
          <a:xfrm>
            <a:off x="5343120" y="2287800"/>
            <a:ext cx="2793240" cy="382680"/>
          </a:xfrm>
          <a:prstGeom prst="rect">
            <a:avLst/>
          </a:prstGeom>
          <a:gradFill rotWithShape="0">
            <a:gsLst>
              <a:gs pos="37000">
                <a:schemeClr val="bg1"/>
              </a:gs>
              <a:gs pos="74000">
                <a:srgbClr val="ceeab0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SLAs and OLAs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5" name="CustomShape 8"/>
          <p:cNvSpPr/>
          <p:nvPr/>
        </p:nvSpPr>
        <p:spPr>
          <a:xfrm>
            <a:off x="5343120" y="2747520"/>
            <a:ext cx="2793240" cy="382680"/>
          </a:xfrm>
          <a:prstGeom prst="rect">
            <a:avLst/>
          </a:prstGeom>
          <a:gradFill rotWithShape="0">
            <a:gsLst>
              <a:gs pos="37000">
                <a:schemeClr val="bg1"/>
              </a:gs>
              <a:gs pos="74000">
                <a:srgbClr val="ceeab0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CONOPS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6" name="CustomShape 9"/>
          <p:cNvSpPr/>
          <p:nvPr/>
        </p:nvSpPr>
        <p:spPr>
          <a:xfrm>
            <a:off x="5343120" y="1816560"/>
            <a:ext cx="2793240" cy="382680"/>
          </a:xfrm>
          <a:prstGeom prst="rect">
            <a:avLst/>
          </a:prstGeom>
          <a:gradFill rotWithShape="0">
            <a:gsLst>
              <a:gs pos="37000">
                <a:schemeClr val="bg1"/>
              </a:gs>
              <a:gs pos="74000">
                <a:srgbClr val="ceeab0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Regulatory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7" name="CustomShape 10"/>
          <p:cNvSpPr/>
          <p:nvPr/>
        </p:nvSpPr>
        <p:spPr>
          <a:xfrm>
            <a:off x="5343120" y="3214800"/>
            <a:ext cx="2793240" cy="382680"/>
          </a:xfrm>
          <a:prstGeom prst="rect">
            <a:avLst/>
          </a:prstGeom>
          <a:gradFill rotWithShape="0">
            <a:gsLst>
              <a:gs pos="37000">
                <a:schemeClr val="bg1"/>
              </a:gs>
              <a:gs pos="74000">
                <a:srgbClr val="ceeab0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Org Standards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8" name="CustomShape 11"/>
          <p:cNvSpPr/>
          <p:nvPr/>
        </p:nvSpPr>
        <p:spPr>
          <a:xfrm>
            <a:off x="5343120" y="3679560"/>
            <a:ext cx="2793240" cy="382680"/>
          </a:xfrm>
          <a:prstGeom prst="rect">
            <a:avLst/>
          </a:prstGeom>
          <a:gradFill rotWithShape="0">
            <a:gsLst>
              <a:gs pos="37000">
                <a:schemeClr val="bg1"/>
              </a:gs>
              <a:gs pos="74000">
                <a:srgbClr val="ceeab0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Product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9" name="CustomShape 12"/>
          <p:cNvSpPr/>
          <p:nvPr/>
        </p:nvSpPr>
        <p:spPr>
          <a:xfrm>
            <a:off x="5343120" y="1339200"/>
            <a:ext cx="2793240" cy="51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Content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50" name="CustomShape 13"/>
          <p:cNvSpPr/>
          <p:nvPr/>
        </p:nvSpPr>
        <p:spPr>
          <a:xfrm>
            <a:off x="949320" y="1820160"/>
            <a:ext cx="2793240" cy="387360"/>
          </a:xfrm>
          <a:prstGeom prst="rect">
            <a:avLst/>
          </a:prstGeom>
          <a:gradFill rotWithShape="0">
            <a:gsLst>
              <a:gs pos="37000">
                <a:schemeClr val="bg1"/>
              </a:gs>
              <a:gs pos="74000">
                <a:srgbClr val="f9b1a9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GRC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51" name="CustomShape 14"/>
          <p:cNvSpPr/>
          <p:nvPr/>
        </p:nvSpPr>
        <p:spPr>
          <a:xfrm>
            <a:off x="949320" y="2296440"/>
            <a:ext cx="2793240" cy="382320"/>
          </a:xfrm>
          <a:prstGeom prst="rect">
            <a:avLst/>
          </a:prstGeom>
          <a:gradFill rotWithShape="0">
            <a:gsLst>
              <a:gs pos="37000">
                <a:schemeClr val="bg1"/>
              </a:gs>
              <a:gs pos="74000">
                <a:srgbClr val="f9b1a9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Policy Process Proc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52" name="CustomShape 15"/>
          <p:cNvSpPr/>
          <p:nvPr/>
        </p:nvSpPr>
        <p:spPr>
          <a:xfrm>
            <a:off x="949320" y="2783520"/>
            <a:ext cx="2793240" cy="369360"/>
          </a:xfrm>
          <a:prstGeom prst="rect">
            <a:avLst/>
          </a:prstGeom>
          <a:gradFill rotWithShape="0">
            <a:gsLst>
              <a:gs pos="37000">
                <a:schemeClr val="bg1"/>
              </a:gs>
              <a:gs pos="74000">
                <a:srgbClr val="f9b1a9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Best Practices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53" name="CustomShape 16"/>
          <p:cNvSpPr/>
          <p:nvPr/>
        </p:nvSpPr>
        <p:spPr>
          <a:xfrm>
            <a:off x="949320" y="3260880"/>
            <a:ext cx="2793240" cy="359640"/>
          </a:xfrm>
          <a:prstGeom prst="rect">
            <a:avLst/>
          </a:prstGeom>
          <a:gradFill rotWithShape="0">
            <a:gsLst>
              <a:gs pos="37000">
                <a:schemeClr val="bg1"/>
              </a:gs>
              <a:gs pos="74000">
                <a:srgbClr val="f9b1a9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Dispensation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54" name="CustomShape 17"/>
          <p:cNvSpPr/>
          <p:nvPr/>
        </p:nvSpPr>
        <p:spPr>
          <a:xfrm>
            <a:off x="949320" y="3675240"/>
            <a:ext cx="2793240" cy="695160"/>
          </a:xfrm>
          <a:prstGeom prst="rect">
            <a:avLst/>
          </a:prstGeom>
          <a:gradFill rotWithShape="0">
            <a:gsLst>
              <a:gs pos="37000">
                <a:schemeClr val="bg1"/>
              </a:gs>
              <a:gs pos="74000">
                <a:srgbClr val="f9b1a9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Algos &amp; Models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55" name="CustomShape 18"/>
          <p:cNvSpPr/>
          <p:nvPr/>
        </p:nvSpPr>
        <p:spPr>
          <a:xfrm>
            <a:off x="949320" y="4451040"/>
            <a:ext cx="2793240" cy="378360"/>
          </a:xfrm>
          <a:prstGeom prst="rect">
            <a:avLst/>
          </a:prstGeom>
          <a:gradFill rotWithShape="0">
            <a:gsLst>
              <a:gs pos="37000">
                <a:schemeClr val="bg1"/>
              </a:gs>
              <a:gs pos="74000">
                <a:srgbClr val="f9b1a9"/>
              </a:gs>
            </a:gsLst>
            <a:lin ang="0"/>
          </a:gra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Environment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56" name="CustomShape 19"/>
          <p:cNvSpPr/>
          <p:nvPr/>
        </p:nvSpPr>
        <p:spPr>
          <a:xfrm flipH="1" rot="16200000">
            <a:off x="1936440" y="5329800"/>
            <a:ext cx="1262520" cy="443520"/>
          </a:xfrm>
          <a:prstGeom prst="bentConnector2">
            <a:avLst/>
          </a:prstGeom>
          <a:noFill/>
          <a:ln w="7632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0"/>
          <p:cNvSpPr/>
          <p:nvPr/>
        </p:nvSpPr>
        <p:spPr>
          <a:xfrm rot="5400000">
            <a:off x="9529200" y="5176440"/>
            <a:ext cx="1157400" cy="567000"/>
          </a:xfrm>
          <a:prstGeom prst="bentConnector3">
            <a:avLst>
              <a:gd name="adj1" fmla="val 96546"/>
            </a:avLst>
          </a:prstGeom>
          <a:noFill/>
          <a:ln w="7632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Line 21"/>
          <p:cNvSpPr/>
          <p:nvPr/>
        </p:nvSpPr>
        <p:spPr>
          <a:xfrm>
            <a:off x="6721560" y="4895280"/>
            <a:ext cx="16200" cy="746640"/>
          </a:xfrm>
          <a:prstGeom prst="line">
            <a:avLst/>
          </a:prstGeom>
          <a:ln w="7632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Line 22"/>
          <p:cNvSpPr/>
          <p:nvPr/>
        </p:nvSpPr>
        <p:spPr>
          <a:xfrm flipH="1">
            <a:off x="4127400" y="3086640"/>
            <a:ext cx="1026720" cy="360"/>
          </a:xfrm>
          <a:prstGeom prst="line">
            <a:avLst/>
          </a:prstGeom>
          <a:ln w="7632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23"/>
          <p:cNvSpPr/>
          <p:nvPr/>
        </p:nvSpPr>
        <p:spPr>
          <a:xfrm>
            <a:off x="946080" y="1332000"/>
            <a:ext cx="2784600" cy="51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Process</a:t>
            </a:r>
            <a:endParaRPr b="0" lang="en-US" sz="2800" spc="-1" strike="noStrike">
              <a:latin typeface="Arial"/>
            </a:endParaRPr>
          </a:p>
        </p:txBody>
      </p:sp>
      <p:grpSp>
        <p:nvGrpSpPr>
          <p:cNvPr id="61" name="Group 24"/>
          <p:cNvGrpSpPr/>
          <p:nvPr/>
        </p:nvGrpSpPr>
        <p:grpSpPr>
          <a:xfrm>
            <a:off x="8891280" y="1463040"/>
            <a:ext cx="2375640" cy="2971440"/>
            <a:chOff x="8891280" y="1463040"/>
            <a:chExt cx="2375640" cy="2971440"/>
          </a:xfrm>
        </p:grpSpPr>
        <p:sp>
          <p:nvSpPr>
            <p:cNvPr id="62" name="CustomShape 25"/>
            <p:cNvSpPr/>
            <p:nvPr/>
          </p:nvSpPr>
          <p:spPr>
            <a:xfrm>
              <a:off x="8912880" y="1463040"/>
              <a:ext cx="2354040" cy="1087200"/>
            </a:xfrm>
            <a:prstGeom prst="ellipse">
              <a:avLst/>
            </a:prstGeom>
            <a:solidFill>
              <a:srgbClr val="cf61b7"/>
            </a:solidFill>
            <a:ln>
              <a:round/>
            </a:ln>
            <a:scene3d>
              <a:camera prst="perspectiveRelaxed">
                <a:rot lat="16773590" lon="0" rev="0"/>
              </a:camera>
              <a:lightRig dir="t" rig="threePt"/>
            </a:scene3d>
            <a:sp3d extrusionH="3683000" contourW="12700">
              <a:extrusionClr>
                <a:srgbClr val="cf61b7"/>
              </a:extrusionClr>
              <a:contourClr>
                <a:srgbClr val="cf61b7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3" name="CustomShape 26"/>
            <p:cNvSpPr/>
            <p:nvPr/>
          </p:nvSpPr>
          <p:spPr>
            <a:xfrm>
              <a:off x="8891280" y="3553200"/>
              <a:ext cx="2349360" cy="8812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/>
            <a:p>
              <a:pPr algn="ctr">
                <a:lnSpc>
                  <a:spcPct val="100000"/>
                </a:lnSpc>
              </a:pPr>
              <a:r>
                <a:rPr b="1" lang="en-US" sz="2600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Repository</a:t>
              </a:r>
              <a:endParaRPr b="0" lang="en-US" sz="2600" spc="-1" strike="noStrike">
                <a:latin typeface="Arial"/>
              </a:endParaRPr>
            </a:p>
          </p:txBody>
        </p:sp>
      </p:grp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</TotalTime>
  <Application>LibreOffice/6.0.7.3$Linux_X86_64 LibreOffice_project/00m0$Build-3</Application>
  <Words>291</Words>
  <Paragraphs>129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2017-12-26T16:31:00Z</dcterms:created>
  <dc:creator>Thuong</dc:creator>
  <dc:description/>
  <dc:language>en-US</dc:language>
  <cp:lastModifiedBy/>
  <dcterms:modified xsi:type="dcterms:W3CDTF">2022-07-10T14:33:48Z</dcterms:modified>
  <cp:revision>76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</vt:i4>
  </property>
</Properties>
</file>